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mp" ContentType="image/p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15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7" d="100"/>
          <a:sy n="67" d="100"/>
        </p:scale>
        <p:origin x="644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613082-F970-BA42-786E-D13F2D9190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80AE6B1-EE05-746A-C2EB-585F4957D46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AD10AC5-0EC7-0668-BC24-0F170D3DF2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940CD2-1119-4586-8242-7F4E8442FBF8}" type="datetimeFigureOut">
              <a:rPr lang="en-GB" smtClean="0"/>
              <a:t>26/09/2023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1045FA3-50D1-CB8F-DDE2-5564EE5134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DD04035-7DF0-9421-CE54-ACA6B0AA92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A9A2E-1B88-4370-9892-E2EF3D47FFA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666979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15D13A-0978-BDD6-B3C7-6FBE4F9722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CC7ED8E-38B4-2987-ABF4-B64838305FD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AFC0602-997F-278D-925E-23C362CA1D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940CD2-1119-4586-8242-7F4E8442FBF8}" type="datetimeFigureOut">
              <a:rPr lang="en-GB" smtClean="0"/>
              <a:t>26/09/2023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766E815-FF0A-028D-9972-8E61456753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46595E4-6FD1-C00F-4178-BEBD83E027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A9A2E-1B88-4370-9892-E2EF3D47FFA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413954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7AC8262-EF31-30A5-4D45-F65D84EA68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9C72CDE-359F-6397-FF54-16CC266DA85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413DD22-064F-84EE-25AA-C3027BDDE2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940CD2-1119-4586-8242-7F4E8442FBF8}" type="datetimeFigureOut">
              <a:rPr lang="en-GB" smtClean="0"/>
              <a:t>26/09/2023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D9B11FA-AF35-C9C9-32BB-44D4937CD8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8599988-B14B-67AE-AAD3-F3497FFABE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A9A2E-1B88-4370-9892-E2EF3D47FFA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985080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565968-D770-4F43-82D9-09F1F26658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265DD6B-6D81-E89E-F415-883413355EE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309DC47-AA1C-6DB7-2DEF-367A169722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940CD2-1119-4586-8242-7F4E8442FBF8}" type="datetimeFigureOut">
              <a:rPr lang="en-GB" smtClean="0"/>
              <a:t>26/09/2023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30D99DD-B098-B42B-2AF5-27808BE021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886DA9-9DAE-0794-753E-109B9B0C07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A9A2E-1B88-4370-9892-E2EF3D47FFA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299795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B72C3B-0CF7-4803-BD39-5645CADEAE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BFA917-6372-B3CD-DF09-E1201AEDA3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9682F32-BD93-3FFE-5A7C-B95903D791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940CD2-1119-4586-8242-7F4E8442FBF8}" type="datetimeFigureOut">
              <a:rPr lang="en-GB" smtClean="0"/>
              <a:t>26/09/2023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BFA8E7-540B-E39A-C1B2-EA78DB95CF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3E5F077-2FCB-2E6E-84DF-71FD4B78AD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A9A2E-1B88-4370-9892-E2EF3D47FFA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584714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2627BA-6323-42A5-6725-AD7E955390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67D4E8F-DF05-05B7-970E-C4314F9EC29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C308E3A-2A96-D569-0D64-1F03ABA656E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E8456E4-81E7-7A52-2957-BB17FE13D6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940CD2-1119-4586-8242-7F4E8442FBF8}" type="datetimeFigureOut">
              <a:rPr lang="en-GB" smtClean="0"/>
              <a:t>26/09/2023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1604DA1-C36F-A091-691E-72BC7D923C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EFC7E1B-D68A-98AD-3BAD-1BE502B8B8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A9A2E-1B88-4370-9892-E2EF3D47FFA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184148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B3494A-46CD-27E1-2509-D01C156076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A29E9D7-65D9-8988-3A7E-6C6B3D863E5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B21A0F3-092E-DFB9-05A4-30681D33A19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62DD4F8-65ED-03F7-4797-46A62A0135F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5404B3D-D7DA-B72C-EC07-8F30F45DFD2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6F6A6C9-B225-1480-F9D2-15416571D3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940CD2-1119-4586-8242-7F4E8442FBF8}" type="datetimeFigureOut">
              <a:rPr lang="en-GB" smtClean="0"/>
              <a:t>26/09/2023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8241BC0-F44D-0621-D17B-2A5FB8A882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77915B3-D8BA-CA7D-977B-15E9DEE69A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A9A2E-1B88-4370-9892-E2EF3D47FFA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340677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EE24CB-5971-819D-DD1D-0C03D67449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61F9A7B-4C13-36ED-A90A-7B8807414B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940CD2-1119-4586-8242-7F4E8442FBF8}" type="datetimeFigureOut">
              <a:rPr lang="en-GB" smtClean="0"/>
              <a:t>26/09/2023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BF38205-8EEC-CD08-B9DC-B7B1AA04A1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DE4042A-A819-7577-835E-F8C32ACCFA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A9A2E-1B88-4370-9892-E2EF3D47FFA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696948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E538A38-8121-3921-803F-752E53E862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940CD2-1119-4586-8242-7F4E8442FBF8}" type="datetimeFigureOut">
              <a:rPr lang="en-GB" smtClean="0"/>
              <a:t>26/09/2023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0F2DE63-6C9C-BA04-FF39-F78AF48ADD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C420B63-E3E9-2E4B-0F15-39FF79FA56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A9A2E-1B88-4370-9892-E2EF3D47FFA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878974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67C94A-4263-20E5-10BD-DF7A668E57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81C57C4-F8A5-36DC-672D-EECA70E8683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7B2608B-900D-3B9F-BF92-28665CBAD68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E677075-B8B7-E114-A8B3-BD66835D4D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940CD2-1119-4586-8242-7F4E8442FBF8}" type="datetimeFigureOut">
              <a:rPr lang="en-GB" smtClean="0"/>
              <a:t>26/09/2023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56343E5-C5FB-1343-5A30-8AA7CDDDF2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B4B7A3E-FFE3-9003-CFF6-8A14CE7FD2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A9A2E-1B88-4370-9892-E2EF3D47FFA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951630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FD48E0-2D0C-545C-3A15-0D52472E35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E10083C-6C3D-B699-A828-44E25FC79DF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8425545-24BF-A8A4-CEFB-1FF1DA4C351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DF31DF5-853B-4172-102C-63FEA74A0E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940CD2-1119-4586-8242-7F4E8442FBF8}" type="datetimeFigureOut">
              <a:rPr lang="en-GB" smtClean="0"/>
              <a:t>26/09/2023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1C153C8-B2E5-B600-6A8F-91A1B5AB5E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373408E-5886-D91D-A08A-55F385C0F7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A9A2E-1B88-4370-9892-E2EF3D47FFA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18247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EC818AB-DF6E-A99B-E027-7B9C0E6765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1D02D96-0631-04CA-641C-CFB7A4AC035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3C1BC5E-A0CB-1E21-5E74-CBD49E24FE7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940CD2-1119-4586-8242-7F4E8442FBF8}" type="datetimeFigureOut">
              <a:rPr lang="en-GB" smtClean="0"/>
              <a:t>26/09/2023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CAC9139-6A9E-8B9F-F855-76AAFF3C718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0BEC1B-FCB3-BECE-722B-C1C35EBB143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6A9A2E-1B88-4370-9892-E2EF3D47FFA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63745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tm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tmp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C569D66F-B352-B059-3598-51F607EC1912}"/>
              </a:ext>
            </a:extLst>
          </p:cNvPr>
          <p:cNvGraphicFramePr>
            <a:graphicFrameLocks noGrp="1"/>
          </p:cNvGraphicFramePr>
          <p:nvPr/>
        </p:nvGraphicFramePr>
        <p:xfrm>
          <a:off x="0" y="6487160"/>
          <a:ext cx="12192000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64000">
                  <a:extLst>
                    <a:ext uri="{9D8B030D-6E8A-4147-A177-3AD203B41FA5}">
                      <a16:colId xmlns:a16="http://schemas.microsoft.com/office/drawing/2014/main" val="3036397353"/>
                    </a:ext>
                  </a:extLst>
                </a:gridCol>
                <a:gridCol w="4064000">
                  <a:extLst>
                    <a:ext uri="{9D8B030D-6E8A-4147-A177-3AD203B41FA5}">
                      <a16:colId xmlns:a16="http://schemas.microsoft.com/office/drawing/2014/main" val="1305304581"/>
                    </a:ext>
                  </a:extLst>
                </a:gridCol>
                <a:gridCol w="4064000">
                  <a:extLst>
                    <a:ext uri="{9D8B030D-6E8A-4147-A177-3AD203B41FA5}">
                      <a16:colId xmlns:a16="http://schemas.microsoft.com/office/drawing/2014/main" val="122483286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GB" sz="1400" b="0" dirty="0">
                          <a:solidFill>
                            <a:schemeClr val="bg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©SIMPLY TEACH 2023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bg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www.mysimplyteach.co.uk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400" b="0" dirty="0">
                          <a:solidFill>
                            <a:schemeClr val="bg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info@mysimplyteach.co.uk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06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69292840"/>
                  </a:ext>
                </a:extLst>
              </a:tr>
            </a:tbl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092D9C39-FCBD-7C36-6802-1E62908E3033}"/>
              </a:ext>
            </a:extLst>
          </p:cNvPr>
          <p:cNvSpPr txBox="1"/>
          <p:nvPr/>
        </p:nvSpPr>
        <p:spPr>
          <a:xfrm>
            <a:off x="0" y="740789"/>
            <a:ext cx="94564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latin typeface="Segoe UI Black" panose="020B0A02040204020203" pitchFamily="34" charset="0"/>
                <a:ea typeface="Segoe UI Black" panose="020B0A02040204020203" pitchFamily="34" charset="0"/>
              </a:rPr>
              <a:t>#28 Opacity tool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02E8F951-260B-E145-6EFA-03AC635891F9}"/>
              </a:ext>
            </a:extLst>
          </p:cNvPr>
          <p:cNvSpPr/>
          <p:nvPr/>
        </p:nvSpPr>
        <p:spPr>
          <a:xfrm>
            <a:off x="0" y="0"/>
            <a:ext cx="12192000" cy="610098"/>
          </a:xfrm>
          <a:prstGeom prst="rect">
            <a:avLst/>
          </a:prstGeom>
          <a:solidFill>
            <a:srgbClr val="0000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OCR CAMBRIDGE NATIONAL IN CREATIVE IMEDIA (J834)</a:t>
            </a:r>
          </a:p>
        </p:txBody>
      </p:sp>
      <p:pic>
        <p:nvPicPr>
          <p:cNvPr id="7" name="Picture 6" descr="A black and white sign&#10;&#10;Description automatically generated with low confidence">
            <a:extLst>
              <a:ext uri="{FF2B5EF4-FFF2-40B4-BE49-F238E27FC236}">
                <a16:creationId xmlns:a16="http://schemas.microsoft.com/office/drawing/2014/main" id="{89D394C6-5DAB-F3F7-3CA4-EB22ED9BF03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01350" y="0"/>
            <a:ext cx="1152907" cy="610099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E2E95B1A-5F63-7DDA-5593-E129483C745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77665" t="65481" b="7259"/>
          <a:stretch/>
        </p:blipFill>
        <p:spPr>
          <a:xfrm>
            <a:off x="3866958" y="2284384"/>
            <a:ext cx="3344244" cy="2295900"/>
          </a:xfrm>
          <a:prstGeom prst="rect">
            <a:avLst/>
          </a:prstGeom>
        </p:spPr>
      </p:pic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0E78D056-96C2-AEAC-225F-9D8BD733AFE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14977198"/>
              </p:ext>
            </p:extLst>
          </p:nvPr>
        </p:nvGraphicFramePr>
        <p:xfrm>
          <a:off x="5807533" y="5610214"/>
          <a:ext cx="6174077" cy="736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174077">
                  <a:extLst>
                    <a:ext uri="{9D8B030D-6E8A-4147-A177-3AD203B41FA5}">
                      <a16:colId xmlns:a16="http://schemas.microsoft.com/office/drawing/2014/main" val="182791766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en-GB" sz="1800" b="0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Guidance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0469305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600" b="0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This tool is available in older versions of Photoshop and Photopea.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35574680"/>
                  </a:ext>
                </a:extLst>
              </a:tr>
            </a:tbl>
          </a:graphicData>
        </a:graphic>
      </p:graphicFrame>
      <p:pic>
        <p:nvPicPr>
          <p:cNvPr id="10" name="Picture 6" descr="Practical Guide Svg Png Icon Free Download (#379366) - OnlineWebFonts.COM">
            <a:extLst>
              <a:ext uri="{FF2B5EF4-FFF2-40B4-BE49-F238E27FC236}">
                <a16:creationId xmlns:a16="http://schemas.microsoft.com/office/drawing/2014/main" id="{772E07F1-0D0E-FD3B-13DC-7EC75263951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1474127" y="5401346"/>
            <a:ext cx="417735" cy="4177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3205BDC5-4501-7715-3D36-68B3D8CF4339}"/>
              </a:ext>
            </a:extLst>
          </p:cNvPr>
          <p:cNvSpPr/>
          <p:nvPr/>
        </p:nvSpPr>
        <p:spPr>
          <a:xfrm>
            <a:off x="102871" y="1229756"/>
            <a:ext cx="339944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b="1" dirty="0">
                <a:latin typeface="Segoe UI" panose="020B0502040204020203" pitchFamily="34" charset="0"/>
                <a:cs typeface="Segoe UI" panose="020B0502040204020203" pitchFamily="34" charset="0"/>
              </a:rPr>
              <a:t>Step 1:</a:t>
            </a:r>
            <a:r>
              <a:rPr lang="en-GB" sz="1600" dirty="0">
                <a:latin typeface="Segoe UI" panose="020B0502040204020203" pitchFamily="34" charset="0"/>
                <a:cs typeface="Segoe UI" panose="020B0502040204020203" pitchFamily="34" charset="0"/>
              </a:rPr>
              <a:t> Open the AI face and use file and place linked to add the smoke background.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A428307B-F2A5-0ADD-8D3F-3300F6EE6460}"/>
              </a:ext>
            </a:extLst>
          </p:cNvPr>
          <p:cNvSpPr/>
          <p:nvPr/>
        </p:nvSpPr>
        <p:spPr>
          <a:xfrm>
            <a:off x="3700217" y="1202680"/>
            <a:ext cx="374841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b="1" dirty="0">
                <a:latin typeface="Segoe UI" panose="020B0502040204020203" pitchFamily="34" charset="0"/>
                <a:cs typeface="Segoe UI" panose="020B0502040204020203" pitchFamily="34" charset="0"/>
              </a:rPr>
              <a:t>Step 2:</a:t>
            </a:r>
            <a:r>
              <a:rPr lang="en-GB" sz="1600" dirty="0">
                <a:latin typeface="Segoe UI" panose="020B0502040204020203" pitchFamily="34" charset="0"/>
                <a:cs typeface="Segoe UI" panose="020B0502040204020203" pitchFamily="34" charset="0"/>
              </a:rPr>
              <a:t> Make sure the smoke image is the top layer and reduce the opacity level. 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B4AE059B-EB4E-AEAE-A294-2539C014466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80267" y="3761714"/>
            <a:ext cx="6350" cy="6350"/>
          </a:xfrm>
          <a:prstGeom prst="rect">
            <a:avLst/>
          </a:prstGeom>
        </p:spPr>
      </p:pic>
      <p:sp>
        <p:nvSpPr>
          <p:cNvPr id="18" name="Rectangle 17">
            <a:extLst>
              <a:ext uri="{FF2B5EF4-FFF2-40B4-BE49-F238E27FC236}">
                <a16:creationId xmlns:a16="http://schemas.microsoft.com/office/drawing/2014/main" id="{C0E222EA-2C9F-B6B8-517A-E35B428544D0}"/>
              </a:ext>
            </a:extLst>
          </p:cNvPr>
          <p:cNvSpPr/>
          <p:nvPr/>
        </p:nvSpPr>
        <p:spPr>
          <a:xfrm>
            <a:off x="7682029" y="1202454"/>
            <a:ext cx="427222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b="1" dirty="0">
                <a:latin typeface="Segoe UI" panose="020B0502040204020203" pitchFamily="34" charset="0"/>
                <a:cs typeface="Segoe UI" panose="020B0502040204020203" pitchFamily="34" charset="0"/>
              </a:rPr>
              <a:t>Step 3:</a:t>
            </a:r>
            <a:r>
              <a:rPr lang="en-GB" sz="1600" dirty="0">
                <a:latin typeface="Segoe UI" panose="020B0502040204020203" pitchFamily="34" charset="0"/>
                <a:cs typeface="Segoe UI" panose="020B0502040204020203" pitchFamily="34" charset="0"/>
              </a:rPr>
              <a:t> Adjust the opacity to a level you’re happy with. In this example, just to make it appear the person is in the smoke </a:t>
            </a:r>
          </a:p>
        </p:txBody>
      </p: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A884B862-7948-320D-9CE1-0DE6A9E6F8E6}"/>
              </a:ext>
            </a:extLst>
          </p:cNvPr>
          <p:cNvSpPr/>
          <p:nvPr/>
        </p:nvSpPr>
        <p:spPr>
          <a:xfrm>
            <a:off x="5453869" y="2730356"/>
            <a:ext cx="1665074" cy="219137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600"/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20A6D745-0A6E-B93E-FCD7-6D72E892F398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r="77695" b="36889"/>
          <a:stretch/>
        </p:blipFill>
        <p:spPr>
          <a:xfrm>
            <a:off x="210390" y="2054510"/>
            <a:ext cx="2696888" cy="4292304"/>
          </a:xfrm>
          <a:prstGeom prst="rect">
            <a:avLst/>
          </a:prstGeom>
        </p:spPr>
      </p:pic>
      <p:pic>
        <p:nvPicPr>
          <p:cNvPr id="24" name="Picture 23" descr="A person with a beard&#10;&#10;Description automatically generated with low confidence">
            <a:extLst>
              <a:ext uri="{FF2B5EF4-FFF2-40B4-BE49-F238E27FC236}">
                <a16:creationId xmlns:a16="http://schemas.microsoft.com/office/drawing/2014/main" id="{0EFE1B4F-78C2-CC14-5AFE-C30ED37D61D6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29845" y="2260956"/>
            <a:ext cx="2971505" cy="29866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340230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109</Words>
  <Application>Microsoft Office PowerPoint</Application>
  <PresentationFormat>Widescreen</PresentationFormat>
  <Paragraphs>10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Calibri</vt:lpstr>
      <vt:lpstr>Calibri Light</vt:lpstr>
      <vt:lpstr>Segoe UI</vt:lpstr>
      <vt:lpstr>Segoe UI Black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Corbett, DC (Staff, Parks House)</dc:creator>
  <cp:lastModifiedBy>Corbett, DC (Staff, Parks House)</cp:lastModifiedBy>
  <cp:revision>1</cp:revision>
  <dcterms:created xsi:type="dcterms:W3CDTF">2023-09-26T10:18:14Z</dcterms:created>
  <dcterms:modified xsi:type="dcterms:W3CDTF">2023-09-26T10:29:59Z</dcterms:modified>
</cp:coreProperties>
</file>